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6" r:id="rId1"/>
  </p:sldMasterIdLst>
  <p:sldIdLst>
    <p:sldId id="268" r:id="rId2"/>
    <p:sldId id="273" r:id="rId3"/>
    <p:sldId id="272" r:id="rId4"/>
    <p:sldId id="275" r:id="rId5"/>
    <p:sldId id="274" r:id="rId6"/>
    <p:sldId id="281" r:id="rId7"/>
    <p:sldId id="280" r:id="rId8"/>
    <p:sldId id="284" r:id="rId9"/>
    <p:sldId id="285" r:id="rId10"/>
    <p:sldId id="258" r:id="rId11"/>
    <p:sldId id="283" r:id="rId12"/>
    <p:sldId id="286" r:id="rId13"/>
    <p:sldId id="287" r:id="rId14"/>
    <p:sldId id="25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888" y="-33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makernambo.com/123" TargetMode="External"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Relationship Id="rId3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97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3175956" y="1288327"/>
            <a:ext cx="6348572" cy="2140674"/>
            <a:chOff x="3792955" y="2747210"/>
            <a:chExt cx="4606089" cy="1363579"/>
          </a:xfrm>
        </p:grpSpPr>
        <p:sp>
          <p:nvSpPr>
            <p:cNvPr id="7" name="직사각형 6"/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2955" y="2875679"/>
              <a:ext cx="4606089" cy="1235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캡스톤 디자인</a:t>
              </a:r>
              <a:endParaRPr lang="ko-KR" altLang="en-US" sz="4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 </a:t>
              </a:r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</a:t>
              </a:r>
              <a:endPara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진행 상황</a:t>
              </a:r>
              <a:endPara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5726116" y="4363773"/>
            <a:ext cx="6348572" cy="2140674"/>
            <a:chOff x="3792955" y="2747210"/>
            <a:chExt cx="4606089" cy="1363579"/>
          </a:xfrm>
        </p:grpSpPr>
        <p:sp>
          <p:nvSpPr>
            <p:cNvPr id="13" name="직사각형 12"/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92954" y="2875678"/>
              <a:ext cx="4606089" cy="991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과제 수행원 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32141925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박종범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vl="0">
                <a:defRPr/>
              </a:pP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         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32153350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이영배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vl="0">
                <a:defRPr/>
              </a:pP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         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32144107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전세호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vl="0">
                <a:defRPr/>
              </a:pP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	32154379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조민규</a:t>
              </a:r>
              <a:endPara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833855" y="2853155"/>
            <a:ext cx="4613933" cy="1151690"/>
            <a:chOff x="656055" y="2853155"/>
            <a:chExt cx="4613933" cy="1151690"/>
          </a:xfrm>
        </p:grpSpPr>
        <p:grpSp>
          <p:nvGrpSpPr>
            <p:cNvPr id="10" name="그룹 9"/>
            <p:cNvGrpSpPr/>
            <p:nvPr/>
          </p:nvGrpSpPr>
          <p:grpSpPr>
            <a:xfrm rot="0">
              <a:off x="656055" y="2853155"/>
              <a:ext cx="4613933" cy="1151690"/>
              <a:chOff x="3792955" y="2747211"/>
              <a:chExt cx="4613933" cy="115169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792955" y="2747211"/>
                <a:ext cx="4613933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067238" y="3109221"/>
                <a:ext cx="3126677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향후 진행 계획</a:t>
                </a:r>
                <a:endPara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3,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600" y="285462"/>
            <a:ext cx="2809240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향후 진행 계획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9428" y="2243644"/>
            <a:ext cx="9473143" cy="2069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600" spc="100"/>
              <a:t>추가 구매한 카메라를 이용한</a:t>
            </a:r>
            <a:r>
              <a:rPr lang="en-US" altLang="ko-KR" sz="2600" spc="100"/>
              <a:t> </a:t>
            </a:r>
            <a:r>
              <a:rPr lang="ko-KR" altLang="en-US" sz="2600" spc="100"/>
              <a:t>차량 전방의 사물인식 테스트</a:t>
            </a:r>
            <a:endParaRPr lang="ko-KR" altLang="en-US" sz="2600" spc="100"/>
          </a:p>
          <a:p>
            <a:pPr marL="285750" indent="-285750">
              <a:buFont typeface="Arial"/>
              <a:buChar char="•"/>
              <a:defRPr/>
            </a:pPr>
            <a:endParaRPr lang="ko-KR" altLang="en-US" sz="2600" spc="1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600" spc="100"/>
              <a:t>진동 모듈 연결 테스트</a:t>
            </a:r>
            <a:endParaRPr lang="ko-KR" altLang="en-US" sz="2600" spc="100"/>
          </a:p>
          <a:p>
            <a:pPr marL="285750" indent="-285750">
              <a:buFont typeface="Arial"/>
              <a:buChar char="•"/>
              <a:defRPr/>
            </a:pPr>
            <a:endParaRPr lang="ko-KR" altLang="en-US" sz="2600" spc="1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600" spc="100"/>
              <a:t>성능 향상을 위한 최종 코드 분석</a:t>
            </a:r>
            <a:endParaRPr lang="ko-KR" altLang="en-US" sz="2600" spc="100"/>
          </a:p>
        </p:txBody>
      </p:sp>
      <p:sp>
        <p:nvSpPr>
          <p:cNvPr id="5" name="TextBox 4"/>
          <p:cNvSpPr txBox="1"/>
          <p:nvPr/>
        </p:nvSpPr>
        <p:spPr>
          <a:xfrm>
            <a:off x="579120" y="6471920"/>
            <a:ext cx="4632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출처 </a:t>
            </a:r>
            <a:r>
              <a:rPr lang="en-US" altLang="ko-KR" sz="1200"/>
              <a:t>: </a:t>
            </a:r>
            <a:r>
              <a:rPr lang="en-US" altLang="ko-KR" sz="1200">
                <a:hlinkClick r:id="rId2"/>
              </a:rPr>
              <a:t>https://makernambo.com/123</a:t>
            </a:r>
            <a:r>
              <a:rPr lang="en-US" altLang="ko-KR" sz="1200"/>
              <a:t> (jetson nano </a:t>
            </a:r>
            <a:r>
              <a:rPr lang="ko-KR" altLang="en-US" sz="1200"/>
              <a:t>사용 예제</a:t>
            </a:r>
            <a:r>
              <a:rPr lang="en-US" altLang="ko-KR" sz="1200"/>
              <a:t>)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833855" y="2853155"/>
            <a:ext cx="4353460" cy="1151690"/>
            <a:chOff x="656055" y="2853155"/>
            <a:chExt cx="4353460" cy="1151690"/>
          </a:xfrm>
        </p:grpSpPr>
        <p:grpSp>
          <p:nvGrpSpPr>
            <p:cNvPr id="10" name="그룹 9"/>
            <p:cNvGrpSpPr/>
            <p:nvPr/>
          </p:nvGrpSpPr>
          <p:grpSpPr>
            <a:xfrm rot="0">
              <a:off x="656055" y="2853155"/>
              <a:ext cx="4353460" cy="1151690"/>
              <a:chOff x="3792955" y="2747211"/>
              <a:chExt cx="4353460" cy="115169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010087" y="3109221"/>
                <a:ext cx="4136328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문제점 및 제안 사항</a:t>
                </a:r>
                <a:endPara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4,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3600" y="285462"/>
            <a:ext cx="3704590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및 제안 사항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0200" y="2994019"/>
            <a:ext cx="47801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A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2964537" y="2994019"/>
            <a:ext cx="47801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B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2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6802" y="1382324"/>
            <a:ext cx="5319622" cy="3227237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89" name=""/>
          <p:cNvSpPr txBox="1"/>
          <p:nvPr/>
        </p:nvSpPr>
        <p:spPr>
          <a:xfrm>
            <a:off x="710241" y="5091382"/>
            <a:ext cx="4780472" cy="36453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실제 차량 내부 배치</a:t>
            </a:r>
            <a:endParaRPr lang="ko-KR" altLang="en-US"/>
          </a:p>
        </p:txBody>
      </p:sp>
      <p:pic>
        <p:nvPicPr>
          <p:cNvPr id="29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79865"/>
            <a:ext cx="5731174" cy="3181711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91" name=""/>
          <p:cNvSpPr txBox="1"/>
          <p:nvPr/>
        </p:nvSpPr>
        <p:spPr>
          <a:xfrm>
            <a:off x="6595613" y="5100009"/>
            <a:ext cx="4780472" cy="36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얼굴 및 사물 인식의 성능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CE234F1-15F6-4E30-A12E-40056B7F701B}"/>
              </a:ext>
            </a:extLst>
          </p:cNvPr>
          <p:cNvSpPr txBox="1"/>
          <p:nvPr/>
        </p:nvSpPr>
        <p:spPr>
          <a:xfrm>
            <a:off x="4252386" y="2921168"/>
            <a:ext cx="3687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452825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/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7305" y="714705"/>
              <a:ext cx="33441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  <a:endPara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 rot="0">
            <a:off x="440154" y="2230106"/>
            <a:ext cx="3061236" cy="690146"/>
            <a:chOff x="440154" y="2095500"/>
            <a:chExt cx="3061236" cy="690146"/>
          </a:xfrm>
        </p:grpSpPr>
        <p:sp>
          <p:nvSpPr>
            <p:cNvPr id="15" name="직사각형 14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51594" y="2178963"/>
              <a:ext cx="2249796" cy="5134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프로젝트 소개</a:t>
              </a:r>
              <a:endParaRPr lang="ko-KR" altLang="en-US" sz="2800" spc="-150"/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440154" y="3296737"/>
            <a:ext cx="4118511" cy="690146"/>
            <a:chOff x="440154" y="2095500"/>
            <a:chExt cx="4118511" cy="690146"/>
          </a:xfrm>
        </p:grpSpPr>
        <p:sp>
          <p:nvSpPr>
            <p:cNvPr id="23" name="직사각형 22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51594" y="2178963"/>
              <a:ext cx="3307071" cy="5136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현재까지의 진행 상황</a:t>
              </a:r>
              <a:endParaRPr lang="ko-KR" altLang="en-US" sz="2800" spc="-150"/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440154" y="4396388"/>
            <a:ext cx="3146961" cy="690146"/>
            <a:chOff x="440154" y="2095500"/>
            <a:chExt cx="3146961" cy="690146"/>
          </a:xfrm>
        </p:grpSpPr>
        <p:sp>
          <p:nvSpPr>
            <p:cNvPr id="27" name="직사각형 26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51594" y="2178963"/>
              <a:ext cx="233552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향후 진행 계획</a:t>
              </a:r>
              <a:endParaRPr lang="ko-KR" altLang="en-US" sz="2800" spc="-15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35" name="그룹 25"/>
          <p:cNvGrpSpPr/>
          <p:nvPr/>
        </p:nvGrpSpPr>
        <p:grpSpPr>
          <a:xfrm rot="0">
            <a:off x="430629" y="5539388"/>
            <a:ext cx="3870861" cy="690146"/>
            <a:chOff x="440154" y="2095500"/>
            <a:chExt cx="3870861" cy="690146"/>
          </a:xfrm>
        </p:grpSpPr>
        <p:sp>
          <p:nvSpPr>
            <p:cNvPr id="36" name="직사각형 26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27"/>
            <p:cNvSpPr txBox="1"/>
            <p:nvPr/>
          </p:nvSpPr>
          <p:spPr>
            <a:xfrm>
              <a:off x="537210" y="2117408"/>
              <a:ext cx="46863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28"/>
            <p:cNvSpPr txBox="1"/>
            <p:nvPr/>
          </p:nvSpPr>
          <p:spPr>
            <a:xfrm>
              <a:off x="1251594" y="2178963"/>
              <a:ext cx="305942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문제점 및 제안 사항</a:t>
              </a:r>
              <a:endParaRPr lang="ko-KR" altLang="en-US" sz="2800" spc="-15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833855" y="2853155"/>
            <a:ext cx="5075597" cy="1151690"/>
            <a:chOff x="656055" y="2853155"/>
            <a:chExt cx="5075597" cy="1151690"/>
          </a:xfrm>
        </p:grpSpPr>
        <p:grpSp>
          <p:nvGrpSpPr>
            <p:cNvPr id="6" name="그룹 5"/>
            <p:cNvGrpSpPr/>
            <p:nvPr/>
          </p:nvGrpSpPr>
          <p:grpSpPr>
            <a:xfrm rot="0">
              <a:off x="656055" y="2853155"/>
              <a:ext cx="5075597" cy="1151690"/>
              <a:chOff x="3792955" y="2747211"/>
              <a:chExt cx="5075597" cy="115169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792955" y="2747211"/>
                <a:ext cx="5075597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67238" y="3109221"/>
                <a:ext cx="2993327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프로젝트 소개</a:t>
                </a:r>
                <a:endPara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1,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2694940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그룹 5"/>
          <p:cNvGrpSpPr/>
          <p:nvPr/>
        </p:nvGrpSpPr>
        <p:grpSpPr>
          <a:xfrm rot="0">
            <a:off x="162560" y="1298525"/>
            <a:ext cx="8546029" cy="2836891"/>
            <a:chOff x="685045" y="1428471"/>
            <a:chExt cx="12198462" cy="4001058"/>
          </a:xfrm>
        </p:grpSpPr>
        <p:pic>
          <p:nvPicPr>
            <p:cNvPr id="25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85045" y="1428471"/>
              <a:ext cx="10821910" cy="4001058"/>
            </a:xfrm>
            <a:prstGeom prst="rect">
              <a:avLst/>
            </a:prstGeom>
          </p:spPr>
        </p:pic>
        <p:sp>
          <p:nvSpPr>
            <p:cNvPr id="26" name="직사각형 1"/>
            <p:cNvSpPr/>
            <p:nvPr/>
          </p:nvSpPr>
          <p:spPr>
            <a:xfrm>
              <a:off x="10700133" y="3164540"/>
              <a:ext cx="2074541" cy="367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2000" b="1">
                  <a:solidFill>
                    <a:schemeClr val="tx1"/>
                  </a:solidFill>
                </a:rPr>
                <a:t>정상 상태 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27" name="직사각형 3"/>
            <p:cNvSpPr/>
            <p:nvPr/>
          </p:nvSpPr>
          <p:spPr>
            <a:xfrm>
              <a:off x="10700131" y="4082024"/>
              <a:ext cx="2183376" cy="367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2000" b="1">
                  <a:solidFill>
                    <a:schemeClr val="tx1"/>
                  </a:solidFill>
                </a:rPr>
                <a:t>비정상 상태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9403" y="3819039"/>
            <a:ext cx="5402596" cy="303896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398433"/>
            <a:ext cx="4392083" cy="2459566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833855" y="2853155"/>
            <a:ext cx="4724935" cy="1151690"/>
            <a:chOff x="656055" y="2853155"/>
            <a:chExt cx="4724935" cy="1151690"/>
          </a:xfrm>
        </p:grpSpPr>
        <p:grpSp>
          <p:nvGrpSpPr>
            <p:cNvPr id="11" name="그룹 10"/>
            <p:cNvGrpSpPr/>
            <p:nvPr/>
          </p:nvGrpSpPr>
          <p:grpSpPr>
            <a:xfrm rot="0">
              <a:off x="656055" y="2853155"/>
              <a:ext cx="4724935" cy="1151690"/>
              <a:chOff x="3792955" y="2747211"/>
              <a:chExt cx="4724935" cy="115169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792955" y="2747211"/>
                <a:ext cx="4675668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67237" y="3109221"/>
                <a:ext cx="4450653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현재까지의 진행 상황</a:t>
                </a:r>
                <a:endPara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2,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3990341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현재까지의 진행 상황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양쪽 대괄호 45"/>
          <p:cNvSpPr/>
          <p:nvPr/>
        </p:nvSpPr>
        <p:spPr>
          <a:xfrm>
            <a:off x="182881" y="1306186"/>
            <a:ext cx="5573286" cy="588331"/>
          </a:xfrm>
          <a:prstGeom prst="bracketPair">
            <a:avLst>
              <a:gd name="adj" fmla="val 16667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89507" y="1371297"/>
            <a:ext cx="4840605" cy="5127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모델 학습을 위한 데이터 셋 수집</a:t>
            </a:r>
            <a:endParaRPr lang="ko-KR" altLang="en-US" sz="280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082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87547" y="2011299"/>
            <a:ext cx="5400040" cy="4165308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3083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65576" y="2032806"/>
            <a:ext cx="5400040" cy="412229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8" y="285462"/>
            <a:ext cx="3990342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현재까지의 진행 상황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05" name="양쪽 대괄호 45"/>
          <p:cNvSpPr/>
          <p:nvPr/>
        </p:nvSpPr>
        <p:spPr>
          <a:xfrm>
            <a:off x="468631" y="1306186"/>
            <a:ext cx="4027720" cy="588331"/>
          </a:xfrm>
          <a:prstGeom prst="bracketPair">
            <a:avLst>
              <a:gd name="adj" fmla="val 16667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06" name="TextBox 46"/>
          <p:cNvSpPr txBox="1"/>
          <p:nvPr/>
        </p:nvSpPr>
        <p:spPr>
          <a:xfrm>
            <a:off x="608378" y="1371296"/>
            <a:ext cx="3802379" cy="512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모델 생성 및 정확도 검사</a:t>
            </a:r>
            <a:endParaRPr lang="ko-KR" altLang="en-US" sz="280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410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301" y="2367895"/>
            <a:ext cx="5175698" cy="4256472"/>
          </a:xfrm>
          <a:prstGeom prst="rect">
            <a:avLst/>
          </a:prstGeom>
        </p:spPr>
      </p:pic>
      <p:pic>
        <p:nvPicPr>
          <p:cNvPr id="4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9289" y="2394623"/>
            <a:ext cx="6137925" cy="4141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8" y="285462"/>
            <a:ext cx="3990342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현재까지의 진행 상황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05" name="양쪽 대괄호 45"/>
          <p:cNvSpPr/>
          <p:nvPr/>
        </p:nvSpPr>
        <p:spPr>
          <a:xfrm>
            <a:off x="468631" y="1306186"/>
            <a:ext cx="4027720" cy="588331"/>
          </a:xfrm>
          <a:prstGeom prst="bracketPair">
            <a:avLst>
              <a:gd name="adj" fmla="val 16667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06" name="TextBox 46"/>
          <p:cNvSpPr txBox="1"/>
          <p:nvPr/>
        </p:nvSpPr>
        <p:spPr>
          <a:xfrm>
            <a:off x="608378" y="1371296"/>
            <a:ext cx="3802379" cy="512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모델 생성 및 정확도 검사</a:t>
            </a:r>
            <a:endParaRPr lang="ko-KR" altLang="en-US" sz="280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41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396" y="2134607"/>
            <a:ext cx="4372585" cy="4332046"/>
          </a:xfrm>
          <a:prstGeom prst="rect">
            <a:avLst/>
          </a:prstGeom>
        </p:spPr>
      </p:pic>
      <p:pic>
        <p:nvPicPr>
          <p:cNvPr id="41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94028" y="2700945"/>
            <a:ext cx="6445266" cy="2857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8" y="285462"/>
            <a:ext cx="3990342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현재까지의 진행 상황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05" name="양쪽 대괄호 45"/>
          <p:cNvSpPr/>
          <p:nvPr/>
        </p:nvSpPr>
        <p:spPr>
          <a:xfrm>
            <a:off x="468631" y="1306186"/>
            <a:ext cx="4027720" cy="588331"/>
          </a:xfrm>
          <a:prstGeom prst="bracketPair">
            <a:avLst>
              <a:gd name="adj" fmla="val 16667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06" name="TextBox 46"/>
          <p:cNvSpPr txBox="1"/>
          <p:nvPr/>
        </p:nvSpPr>
        <p:spPr>
          <a:xfrm>
            <a:off x="1346835" y="1371296"/>
            <a:ext cx="2326005" cy="512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얼굴 인식 코드</a:t>
            </a:r>
            <a:endParaRPr lang="ko-KR" altLang="en-US" sz="280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41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057" y="2444653"/>
            <a:ext cx="5445875" cy="3712450"/>
          </a:xfrm>
          <a:prstGeom prst="rect">
            <a:avLst/>
          </a:prstGeom>
        </p:spPr>
      </p:pic>
      <p:pic>
        <p:nvPicPr>
          <p:cNvPr id="4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236508"/>
            <a:ext cx="4610686" cy="5136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182</ep:Words>
  <ep:PresentationFormat>사용자 지정</ep:PresentationFormat>
  <ep:Paragraphs>33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2020-06-22T00:57:09.000</dcterms:created>
  <dc:creator>Yu Saebyeol</dc:creator>
  <cp:lastModifiedBy>bunga</cp:lastModifiedBy>
  <dcterms:modified xsi:type="dcterms:W3CDTF">2021-05-26T10:13:56.708</dcterms:modified>
  <cp:revision>54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